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9"/>
  </p:notesMasterIdLst>
  <p:sldIdLst>
    <p:sldId id="259" r:id="rId3"/>
    <p:sldId id="680" r:id="rId4"/>
    <p:sldId id="654" r:id="rId5"/>
    <p:sldId id="686" r:id="rId6"/>
    <p:sldId id="688" r:id="rId7"/>
    <p:sldId id="655" r:id="rId8"/>
    <p:sldId id="656" r:id="rId9"/>
    <p:sldId id="684" r:id="rId10"/>
    <p:sldId id="657" r:id="rId11"/>
    <p:sldId id="681" r:id="rId12"/>
    <p:sldId id="658" r:id="rId13"/>
    <p:sldId id="660" r:id="rId14"/>
    <p:sldId id="661" r:id="rId15"/>
    <p:sldId id="662" r:id="rId16"/>
    <p:sldId id="664" r:id="rId17"/>
    <p:sldId id="665" r:id="rId18"/>
    <p:sldId id="666" r:id="rId19"/>
    <p:sldId id="668" r:id="rId20"/>
    <p:sldId id="669" r:id="rId21"/>
    <p:sldId id="670" r:id="rId22"/>
    <p:sldId id="682" r:id="rId23"/>
    <p:sldId id="671" r:id="rId24"/>
    <p:sldId id="672" r:id="rId25"/>
    <p:sldId id="673" r:id="rId26"/>
    <p:sldId id="674" r:id="rId27"/>
    <p:sldId id="677" r:id="rId28"/>
    <p:sldId id="675" r:id="rId29"/>
    <p:sldId id="676" r:id="rId30"/>
    <p:sldId id="678" r:id="rId31"/>
    <p:sldId id="679" r:id="rId32"/>
    <p:sldId id="556" r:id="rId33"/>
    <p:sldId id="559" r:id="rId34"/>
    <p:sldId id="690" r:id="rId35"/>
    <p:sldId id="685" r:id="rId36"/>
    <p:sldId id="687" r:id="rId37"/>
    <p:sldId id="68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32521"/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5" autoAdjust="0"/>
    <p:restoredTop sz="94838"/>
  </p:normalViewPr>
  <p:slideViewPr>
    <p:cSldViewPr snapToGrid="0" snapToObjects="1" showGuides="1">
      <p:cViewPr varScale="1">
        <p:scale>
          <a:sx n="135" d="100"/>
          <a:sy n="135" d="100"/>
        </p:scale>
        <p:origin x="176" y="35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t3rmin8tor.deviantart.com/art/Look-here-1649137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t3rmin8tor.deviantart.com/art/Look-here-16491371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utco/reversing-a-linked-list-easy-as-1-2-3-560fbffe2088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reverse-a-linked-lis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9C824-DEB6-6745-9077-D57C8A77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7289-FA74-394F-9A33-869F50EB94FD}"/>
              </a:ext>
            </a:extLst>
          </p:cNvPr>
          <p:cNvSpPr txBox="1"/>
          <p:nvPr/>
        </p:nvSpPr>
        <p:spPr>
          <a:xfrm>
            <a:off x="2698654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7698D-CD83-8149-BF52-C90A5A54EE96}"/>
              </a:ext>
            </a:extLst>
          </p:cNvPr>
          <p:cNvSpPr txBox="1"/>
          <p:nvPr/>
        </p:nvSpPr>
        <p:spPr>
          <a:xfrm>
            <a:off x="671756" y="2728767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2-&gt; 3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35440-47E3-6D4B-8C98-80E63E75C7BC}"/>
              </a:ext>
            </a:extLst>
          </p:cNvPr>
          <p:cNvSpPr txBox="1"/>
          <p:nvPr/>
        </p:nvSpPr>
        <p:spPr>
          <a:xfrm>
            <a:off x="4673981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2-&gt; 1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7BBE-49AB-8441-A338-4389C7E5AC35}"/>
              </a:ext>
            </a:extLst>
          </p:cNvPr>
          <p:cNvSpPr txBox="1"/>
          <p:nvPr/>
        </p:nvSpPr>
        <p:spPr>
          <a:xfrm>
            <a:off x="3571045" y="273628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4400" dirty="0">
                <a:sym typeface="Wingdings" pitchFamily="2" charset="2"/>
              </a:rPr>
              <a:t>-&gt;</a:t>
            </a:r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sz="4400" dirty="0">
                <a:sym typeface="Wingdings" pitchFamily="2" charset="2"/>
              </a:rPr>
              <a:t>-&gt;3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39D45-55C3-EB44-88F4-81B609722724}"/>
              </a:ext>
            </a:extLst>
          </p:cNvPr>
          <p:cNvSpPr txBox="1"/>
          <p:nvPr/>
        </p:nvSpPr>
        <p:spPr>
          <a:xfrm>
            <a:off x="6213853" y="274597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4400" dirty="0">
                <a:sym typeface="Wingdings" pitchFamily="2" charset="2"/>
              </a:rPr>
              <a:t>-&gt;2-&gt;1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B6C95-5374-BC43-AC3D-D4AD458F9165}"/>
              </a:ext>
            </a:extLst>
          </p:cNvPr>
          <p:cNvSpPr txBox="1"/>
          <p:nvPr/>
        </p:nvSpPr>
        <p:spPr>
          <a:xfrm>
            <a:off x="3182471" y="266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0E17E-BA20-DA42-93A3-CE26F461567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76206" y="3113488"/>
            <a:ext cx="694839" cy="7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1BF6F-E81E-F946-8A01-CB6993FAB6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19014" y="3121005"/>
            <a:ext cx="694839" cy="9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CDA50-6126-2941-9153-B89C82A07A4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035880" y="2123261"/>
            <a:ext cx="638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8CE7EB-53BD-954A-9F8A-30A97D93ABB7}"/>
              </a:ext>
            </a:extLst>
          </p:cNvPr>
          <p:cNvSpPr txBox="1"/>
          <p:nvPr/>
        </p:nvSpPr>
        <p:spPr>
          <a:xfrm>
            <a:off x="1696824" y="3940727"/>
            <a:ext cx="637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Starting from the head node</a:t>
            </a:r>
          </a:p>
          <a:p>
            <a:r>
              <a:rPr lang="en-US" sz="2800" dirty="0">
                <a:highlight>
                  <a:srgbClr val="FFFF00"/>
                </a:highlight>
              </a:rPr>
              <a:t>	Iteratively swap each node to the front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D2EEC-D1BD-BF47-81F7-A1DD90911B9E}"/>
              </a:ext>
            </a:extLst>
          </p:cNvPr>
          <p:cNvSpPr txBox="1"/>
          <p:nvPr/>
        </p:nvSpPr>
        <p:spPr>
          <a:xfrm>
            <a:off x="2468820" y="5337353"/>
            <a:ext cx="294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3-&gt; 4-&gt; 1-&gt;9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48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F1348-689E-5C45-8B31-E2AFAED78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Volunteers please!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B280A-FBD2-6E47-8CFD-13BC3F21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EB5EC-2FF6-9D41-BBA8-C4556E12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6372"/>
            <a:ext cx="4572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8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A3393F6-7508-3F44-A2AD-44A67E243C02}"/>
              </a:ext>
            </a:extLst>
          </p:cNvPr>
          <p:cNvSpPr/>
          <p:nvPr/>
        </p:nvSpPr>
        <p:spPr>
          <a:xfrm>
            <a:off x="3443529" y="374029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2DFC98-55F5-734E-8058-605AC679529B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205529" y="412129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77354" y="1783974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D5E3D66-2A5E-DF4B-856F-6BDEBB43F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393 L 0.13178 -0.00393 " pathEditMode="relative" ptsTypes="AA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 -0.00024 C -0.09896 -0.00024 -0.13594 -0.04098 -0.13594 -0.07362 L -0.13594 -0.1467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1 -0.00024 C -0.09896 -0.00024 -0.13594 -0.04098 -0.13594 -0.07362 L -0.13594 -0.14676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78623" y="174811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9B7E18-C3D8-B441-9FCC-BB990D78679F}"/>
              </a:ext>
            </a:extLst>
          </p:cNvPr>
          <p:cNvSpPr/>
          <p:nvPr/>
        </p:nvSpPr>
        <p:spPr>
          <a:xfrm>
            <a:off x="4674376" y="38010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899DFC-4639-3948-BDBB-887F81FB20F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1820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4FD25BFD-DF3B-D249-9047-B81349B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6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13542 -4.81481E-6 C -0.19601 -4.81481E-6 -0.27049 -0.04305 -0.27049 -0.07777 L -0.27049 -0.15555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-0.13542 -4.81481E-6 C -0.19601 -4.81481E-6 -0.27049 -0.04305 -0.27049 -0.07777 L -0.27049 -0.1555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4988859" y="175707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375D29B-8B47-0344-ABDB-4E8C99859CC4}"/>
              </a:ext>
            </a:extLst>
          </p:cNvPr>
          <p:cNvSpPr/>
          <p:nvPr/>
        </p:nvSpPr>
        <p:spPr>
          <a:xfrm>
            <a:off x="5913387" y="42044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E9CD1A-6828-1743-86D8-88B7F83F2098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675387" y="458544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746B8F-362A-E240-B3BA-E1DF7E93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5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2150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3.61111E-6 0.2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20348 3.33333E-6 C -0.29497 3.33333E-6 -0.40695 -0.05926 -0.40695 -0.10718 L -0.40695 -0.21436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069 L -0.20347 0.00069 C -0.29497 0.00069 -0.40695 -0.05857 -0.40695 -0.10648 L -0.40695 -0.21366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26459" y="3624188"/>
            <a:ext cx="70910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front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head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26459" y="362812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101788" y="6331204"/>
            <a:ext cx="4324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iterative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4441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3D4B6-FDDF-6446-AFB8-CBE40D8E46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the last method, We started from the </a:t>
            </a:r>
            <a:r>
              <a:rPr lang="en-US" dirty="0">
                <a:highlight>
                  <a:srgbClr val="FFFF00"/>
                </a:highlight>
              </a:rPr>
              <a:t>left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70EFE-8C91-5046-8377-E233FFBD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A960D-3082-204B-947A-555E5A76E7D8}"/>
              </a:ext>
            </a:extLst>
          </p:cNvPr>
          <p:cNvSpPr txBox="1"/>
          <p:nvPr/>
        </p:nvSpPr>
        <p:spPr>
          <a:xfrm>
            <a:off x="2318437" y="3105834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10912-C097-7742-BD96-C700B2FA09C0}"/>
              </a:ext>
            </a:extLst>
          </p:cNvPr>
          <p:cNvSpPr/>
          <p:nvPr/>
        </p:nvSpPr>
        <p:spPr>
          <a:xfrm>
            <a:off x="1621619" y="4755157"/>
            <a:ext cx="488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But what if we start from </a:t>
            </a:r>
            <a:r>
              <a:rPr lang="en-US" sz="2800" b="1" dirty="0">
                <a:highlight>
                  <a:srgbClr val="FFFF00"/>
                </a:highlight>
              </a:rPr>
              <a:t>right</a:t>
            </a:r>
            <a:r>
              <a:rPr lang="en-US" sz="2800" b="1" dirty="0"/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215CF-95FC-2A4B-AB19-C5D5C322C859}"/>
              </a:ext>
            </a:extLst>
          </p:cNvPr>
          <p:cNvCxnSpPr>
            <a:cxnSpLocks/>
          </p:cNvCxnSpPr>
          <p:nvPr/>
        </p:nvCxnSpPr>
        <p:spPr>
          <a:xfrm>
            <a:off x="2309182" y="4153661"/>
            <a:ext cx="3874416" cy="0"/>
          </a:xfrm>
          <a:prstGeom prst="straightConnector1">
            <a:avLst/>
          </a:prstGeom>
          <a:ln w="60325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2F97A-D4ED-9F43-ACF2-4A6C819C061D}"/>
              </a:ext>
            </a:extLst>
          </p:cNvPr>
          <p:cNvCxnSpPr>
            <a:cxnSpLocks/>
          </p:cNvCxnSpPr>
          <p:nvPr/>
        </p:nvCxnSpPr>
        <p:spPr>
          <a:xfrm flipH="1">
            <a:off x="2309182" y="4161099"/>
            <a:ext cx="3498531" cy="0"/>
          </a:xfrm>
          <a:prstGeom prst="straightConnector1">
            <a:avLst/>
          </a:prstGeom>
          <a:ln w="603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CF9DA9C-B43D-D045-BDFB-91581E09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663FB5A-C949-A948-AADE-DE13DE6A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A82EB3B-A610-ED47-B82F-45EC69DB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A1FB62-8167-9845-BA87-C30F959ABBD3}"/>
              </a:ext>
            </a:extLst>
          </p:cNvPr>
          <p:cNvSpPr/>
          <p:nvPr/>
        </p:nvSpPr>
        <p:spPr>
          <a:xfrm>
            <a:off x="385482" y="779929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2DC16-9EB6-E540-8EF1-C7FEF445DDB4}"/>
              </a:ext>
            </a:extLst>
          </p:cNvPr>
          <p:cNvSpPr/>
          <p:nvPr/>
        </p:nvSpPr>
        <p:spPr>
          <a:xfrm>
            <a:off x="6902823" y="5289176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91F60-7862-C843-97CA-BA0AD65ED904}"/>
              </a:ext>
            </a:extLst>
          </p:cNvPr>
          <p:cNvGrpSpPr/>
          <p:nvPr/>
        </p:nvGrpSpPr>
        <p:grpSpPr>
          <a:xfrm rot="21243659">
            <a:off x="2110934" y="426106"/>
            <a:ext cx="4396632" cy="5863745"/>
            <a:chOff x="2670021" y="914400"/>
            <a:chExt cx="3441618" cy="52084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37DBA5-ED1C-F640-B128-FF04C010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225DC-EEE7-0B43-9C5E-46A112107BD8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C17CB-FCB6-8A4D-844F-194024D56D4A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</a:t>
              </a:r>
              <a:r>
                <a:rPr lang="en-US" altLang="zh-CN" dirty="0"/>
                <a:t>143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10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17494" y="3516611"/>
            <a:ext cx="70910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from tail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end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18095" y="352054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083858" y="6296776"/>
            <a:ext cx="441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recursive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96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A21F8-76FA-9D47-95DB-82FBE458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93939D-A5DB-D345-B30E-C5773B759FBF}"/>
              </a:ext>
            </a:extLst>
          </p:cNvPr>
          <p:cNvSpPr/>
          <p:nvPr/>
        </p:nvSpPr>
        <p:spPr>
          <a:xfrm>
            <a:off x="1951044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D620B-6428-254F-96F7-AC38FF0810BC}"/>
              </a:ext>
            </a:extLst>
          </p:cNvPr>
          <p:cNvSpPr/>
          <p:nvPr/>
        </p:nvSpPr>
        <p:spPr>
          <a:xfrm>
            <a:off x="3190055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CB733F-E59B-5340-9AB9-2A515F497422}"/>
              </a:ext>
            </a:extLst>
          </p:cNvPr>
          <p:cNvSpPr/>
          <p:nvPr/>
        </p:nvSpPr>
        <p:spPr>
          <a:xfrm>
            <a:off x="4429066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CCF42E-652F-6643-BC28-BF4FF2C7E595}"/>
              </a:ext>
            </a:extLst>
          </p:cNvPr>
          <p:cNvSpPr/>
          <p:nvPr/>
        </p:nvSpPr>
        <p:spPr>
          <a:xfrm>
            <a:off x="5668077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68A131-AB62-BA45-BE8F-CA1D2C61B35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713044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D6E4E6-0AF7-BF47-B8A2-A0B73470346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952055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1D3C6-F6E8-7846-B89A-DC75769B3C8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191066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463D831-39FB-A840-95BB-8B895D5AE818}"/>
              </a:ext>
            </a:extLst>
          </p:cNvPr>
          <p:cNvSpPr/>
          <p:nvPr/>
        </p:nvSpPr>
        <p:spPr>
          <a:xfrm>
            <a:off x="712033" y="1846729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9716-CDCA-044C-B77D-87964FF7EEB6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1474033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74F5ED-2E6C-554F-86F4-31137236E801}"/>
              </a:ext>
            </a:extLst>
          </p:cNvPr>
          <p:cNvSpPr/>
          <p:nvPr/>
        </p:nvSpPr>
        <p:spPr>
          <a:xfrm>
            <a:off x="6907088" y="1846729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0DB0F-D494-C349-91B6-06D165EA2ED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430077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29B31E-238B-224E-99A9-B4036C6F9669}"/>
              </a:ext>
            </a:extLst>
          </p:cNvPr>
          <p:cNvSpPr txBox="1"/>
          <p:nvPr/>
        </p:nvSpPr>
        <p:spPr>
          <a:xfrm>
            <a:off x="712033" y="3164541"/>
            <a:ext cx="763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front to end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</a:t>
            </a:r>
            <a:r>
              <a:rPr lang="en-US" sz="2800" dirty="0" err="1">
                <a:highlight>
                  <a:srgbClr val="FFFF00"/>
                </a:highlight>
              </a:rPr>
              <a:t>thisNode.next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71BD6-C55A-6D4F-9FD7-0CAB10C2BA83}"/>
              </a:ext>
            </a:extLst>
          </p:cNvPr>
          <p:cNvSpPr txBox="1"/>
          <p:nvPr/>
        </p:nvSpPr>
        <p:spPr>
          <a:xfrm>
            <a:off x="712033" y="3876418"/>
            <a:ext cx="574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end to front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08822-FC07-7542-9C65-18ABF350E7EA}"/>
              </a:ext>
            </a:extLst>
          </p:cNvPr>
          <p:cNvSpPr txBox="1"/>
          <p:nvPr/>
        </p:nvSpPr>
        <p:spPr>
          <a:xfrm>
            <a:off x="1816374" y="4505966"/>
            <a:ext cx="672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How to access a linked list nodes from end to front?</a:t>
            </a:r>
            <a:endParaRPr lang="en-US" sz="24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9F59B2-929C-6146-A195-141BFB0D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25" y="5136777"/>
            <a:ext cx="2055602" cy="1721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0222C5-80B7-9F41-9EE2-5EB47F603EFD}"/>
              </a:ext>
            </a:extLst>
          </p:cNvPr>
          <p:cNvSpPr txBox="1"/>
          <p:nvPr/>
        </p:nvSpPr>
        <p:spPr>
          <a:xfrm>
            <a:off x="4976303" y="5217843"/>
            <a:ext cx="193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5797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</p:cNvCxnSpPr>
          <p:nvPr/>
        </p:nvCxnSpPr>
        <p:spPr>
          <a:xfrm>
            <a:off x="5436375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BB213-CFA0-6D40-B03F-0CEF29573224}"/>
              </a:ext>
            </a:extLst>
          </p:cNvPr>
          <p:cNvCxnSpPr>
            <a:cxnSpLocks/>
          </p:cNvCxnSpPr>
          <p:nvPr/>
        </p:nvCxnSpPr>
        <p:spPr>
          <a:xfrm>
            <a:off x="132229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BD95E-65FE-E348-BDCB-B3F252458FDF}"/>
              </a:ext>
            </a:extLst>
          </p:cNvPr>
          <p:cNvCxnSpPr>
            <a:cxnSpLocks/>
          </p:cNvCxnSpPr>
          <p:nvPr/>
        </p:nvCxnSpPr>
        <p:spPr>
          <a:xfrm>
            <a:off x="2568390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948470-2108-9845-9561-DAB2607A1B54}"/>
              </a:ext>
            </a:extLst>
          </p:cNvPr>
          <p:cNvCxnSpPr>
            <a:cxnSpLocks/>
          </p:cNvCxnSpPr>
          <p:nvPr/>
        </p:nvCxnSpPr>
        <p:spPr>
          <a:xfrm>
            <a:off x="3814483" y="1801902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72D052-DD85-FE4E-A587-4F0A64BCC808}"/>
              </a:ext>
            </a:extLst>
          </p:cNvPr>
          <p:cNvCxnSpPr>
            <a:cxnSpLocks/>
          </p:cNvCxnSpPr>
          <p:nvPr/>
        </p:nvCxnSpPr>
        <p:spPr>
          <a:xfrm>
            <a:off x="5069544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106AE-37E1-2646-9681-80BC286DFBCB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0332EA-02B3-5D45-8412-9E4EAD950E51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46FC50-798E-3A47-B351-CDC89C7E43DF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E55E2CE-DEE3-B14A-BDBD-493352958488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3F5EC4-4020-E943-9DE8-82A7E831DE10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3A2EE1-EB29-3547-B660-F88F68FA7E99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34075A5E-8B57-9B4A-AB4E-2ABD62A42D8C}"/>
                </a:ext>
              </a:extLst>
            </p:cNvPr>
            <p:cNvCxnSpPr>
              <a:cxnSpLocks/>
              <a:stCxn id="35" idx="2"/>
              <a:endCxn id="36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C22542-26E9-F24D-AD3A-0F9563F9EF84}"/>
              </a:ext>
            </a:extLst>
          </p:cNvPr>
          <p:cNvGrpSpPr/>
          <p:nvPr/>
        </p:nvGrpSpPr>
        <p:grpSpPr>
          <a:xfrm>
            <a:off x="3170205" y="5623587"/>
            <a:ext cx="2020349" cy="595264"/>
            <a:chOff x="3170205" y="5623587"/>
            <a:chExt cx="2020349" cy="5952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E9FDF9-35FA-5F4A-BA8B-86F3FF90837A}"/>
                </a:ext>
              </a:extLst>
            </p:cNvPr>
            <p:cNvSpPr txBox="1"/>
            <p:nvPr/>
          </p:nvSpPr>
          <p:spPr>
            <a:xfrm>
              <a:off x="3888788" y="5849519"/>
              <a:ext cx="1301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Reverse(3) {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ACD43CB-251D-7B4A-91DC-2FF9D2AF2CA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79376" y="5514416"/>
              <a:ext cx="392667" cy="611010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4E66E46A-5797-7A4C-97B0-598387D4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0.1368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324 L 0.1368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047 L 0.1368 0.0013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55 L 0.13837 -0.00255 " pathEditMode="relative" ptsTypes="AA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3.33333E-6 L -0.00087 0.18449 " pathEditMode="relative" ptsTypes="AA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DEB733-617C-E548-B774-A67249EB9E07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321AE-CDBC-9945-AA23-11C419BAEAAB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F439-7EF6-884A-A144-12C4F60299DB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6C68E51-3E01-F447-9B7D-92AEFC6F2626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31C62-6F93-154B-B32D-D64C451B81AF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A5E99D-23D4-144E-A2D9-AB1F0691C0C4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127AAC5-C17D-3240-B12B-F24F77D59A4A}"/>
                </a:ext>
              </a:extLst>
            </p:cNvPr>
            <p:cNvCxnSpPr>
              <a:cxnSpLocks/>
              <a:stCxn id="39" idx="2"/>
              <a:endCxn id="42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8A4343CA-18CE-024F-88CF-5D808068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8B1F3-4358-1E4D-BE8D-889407FE1983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1D6F9-E9CF-304C-A0B2-A511F4B5DD93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897C9E2-043A-994E-8392-ADEE99F843AE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300D6BC6-B787-B04F-AC0A-EAAE59E7B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68386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300A635-DEFA-9346-BE6A-796850E9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1.48148E-6 L -0.13194 -1.48148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8E64B1-EBDF-1348-9A4C-1051550D8814}"/>
              </a:ext>
            </a:extLst>
          </p:cNvPr>
          <p:cNvSpPr txBox="1"/>
          <p:nvPr/>
        </p:nvSpPr>
        <p:spPr>
          <a:xfrm>
            <a:off x="1640541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A214025-1405-E543-A80F-3FFAECFC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1555" y="4997931"/>
            <a:ext cx="943337" cy="835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53C85-9CFA-4B42-B0DE-0AA799D0C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04" y="1521817"/>
            <a:ext cx="4791711" cy="381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5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B06E6-B4BC-D840-BF65-ED66FAC810B7}"/>
              </a:ext>
            </a:extLst>
          </p:cNvPr>
          <p:cNvSpPr txBox="1"/>
          <p:nvPr/>
        </p:nvSpPr>
        <p:spPr>
          <a:xfrm>
            <a:off x="3937099" y="53420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A214025-1405-E543-A80F-3FFAECFC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1555" y="4997931"/>
            <a:ext cx="943337" cy="835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62C1C8-96DD-6B4F-AA5F-A334FB84B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04" y="1521817"/>
            <a:ext cx="4791711" cy="381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027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460571"/>
            <a:ext cx="8196210" cy="4015497"/>
          </a:xfrm>
        </p:spPr>
        <p:txBody>
          <a:bodyPr/>
          <a:lstStyle/>
          <a:p>
            <a:r>
              <a:rPr lang="en-US" dirty="0"/>
              <a:t>Recursive</a:t>
            </a:r>
          </a:p>
          <a:p>
            <a:pPr lvl="1"/>
            <a:r>
              <a:rPr lang="en-US" dirty="0"/>
              <a:t>Front back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836022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836022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B073F6-6944-7C4A-981C-D0E2C6FCB5DA}"/>
              </a:ext>
            </a:extLst>
          </p:cNvPr>
          <p:cNvSpPr txBox="1"/>
          <p:nvPr/>
        </p:nvSpPr>
        <p:spPr>
          <a:xfrm>
            <a:off x="1549809" y="535347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E3F76-0EF3-1D4C-A7BB-70C90948F126}"/>
              </a:ext>
            </a:extLst>
          </p:cNvPr>
          <p:cNvSpPr txBox="1"/>
          <p:nvPr/>
        </p:nvSpPr>
        <p:spPr>
          <a:xfrm>
            <a:off x="5266842" y="53243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418816-080F-154D-9F2A-34F48EEF88B3}"/>
              </a:ext>
            </a:extLst>
          </p:cNvPr>
          <p:cNvSpPr/>
          <p:nvPr/>
        </p:nvSpPr>
        <p:spPr>
          <a:xfrm>
            <a:off x="2501153" y="5692587"/>
            <a:ext cx="3612776" cy="109369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2C6AD-ACCE-324A-98AF-46CF930CC97E}"/>
              </a:ext>
            </a:extLst>
          </p:cNvPr>
          <p:cNvSpPr txBox="1"/>
          <p:nvPr/>
        </p:nvSpPr>
        <p:spPr>
          <a:xfrm>
            <a:off x="264288" y="53534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1EE4C5-B49F-5E4F-AEB6-27DBAC53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88339"/>
            <a:ext cx="4138476" cy="372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4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Same method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sz="2800" i="1" dirty="0">
                <a:highlight>
                  <a:srgbClr val="FFFF00"/>
                </a:highlight>
              </a:rPr>
              <a:t>	Move each node to one end in sequence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1189023" y="43111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Start from </a:t>
            </a:r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front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  <a:r>
              <a:rPr lang="en-US" sz="3200" b="1" dirty="0">
                <a:solidFill>
                  <a:srgbClr val="00B050"/>
                </a:solidFill>
              </a:rPr>
              <a:t>Iterative Method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1189023" y="5595603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Start from </a:t>
            </a:r>
            <a:r>
              <a:rPr lang="en-US" sz="2000" b="1" dirty="0">
                <a:solidFill>
                  <a:srgbClr val="0070C0"/>
                </a:solidFill>
                <a:highlight>
                  <a:srgbClr val="FFFF00"/>
                </a:highlight>
              </a:rPr>
              <a:t>end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  <a:r>
              <a:rPr lang="en-US" sz="3200" b="1" dirty="0">
                <a:solidFill>
                  <a:srgbClr val="0070C0"/>
                </a:solidFill>
              </a:rPr>
              <a:t>Recursive Method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45CAF1-9E3F-C846-B479-DB98C9A0E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18475"/>
            <a:ext cx="8196210" cy="4015497"/>
          </a:xfrm>
        </p:spPr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A08F8D-DD97-E645-A8BA-B7F6B1FA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858A93-8C08-4743-8CC4-9430D85EC2A9}"/>
              </a:ext>
            </a:extLst>
          </p:cNvPr>
          <p:cNvGrpSpPr/>
          <p:nvPr/>
        </p:nvGrpSpPr>
        <p:grpSpPr>
          <a:xfrm>
            <a:off x="288485" y="2345633"/>
            <a:ext cx="8899443" cy="905438"/>
            <a:chOff x="288485" y="2148409"/>
            <a:chExt cx="8899443" cy="9054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6E6BB8-2280-9C46-8A6F-1C45B2FE7D9A}"/>
                </a:ext>
              </a:extLst>
            </p:cNvPr>
            <p:cNvGrpSpPr/>
            <p:nvPr/>
          </p:nvGrpSpPr>
          <p:grpSpPr>
            <a:xfrm>
              <a:off x="288485" y="2148412"/>
              <a:ext cx="1596316" cy="905435"/>
              <a:chOff x="671756" y="4177553"/>
              <a:chExt cx="1596316" cy="905435"/>
            </a:xfrm>
            <a:solidFill>
              <a:schemeClr val="bg2">
                <a:lumMod val="50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B572B8-69F4-934C-98E2-9124959B5E1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278316-07DB-224D-BA23-EC9167DB999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C375BA-4D09-5F45-9A66-D8B4CE642F16}"/>
                </a:ext>
              </a:extLst>
            </p:cNvPr>
            <p:cNvGrpSpPr/>
            <p:nvPr/>
          </p:nvGrpSpPr>
          <p:grpSpPr>
            <a:xfrm>
              <a:off x="2422085" y="2148411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54F3C2-B780-DE43-8F2A-23E4D925D8C2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64444D-E9F4-6445-88EA-7CEAC0DD092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0546CE-3089-9045-BB07-D6C5ECE9E168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1884802" y="260112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2956A7-39FF-F34C-9BF7-4C7819EE4FCB}"/>
                </a:ext>
              </a:extLst>
            </p:cNvPr>
            <p:cNvGrpSpPr/>
            <p:nvPr/>
          </p:nvGrpSpPr>
          <p:grpSpPr>
            <a:xfrm>
              <a:off x="4018400" y="2148410"/>
              <a:ext cx="2133599" cy="905435"/>
              <a:chOff x="2420473" y="4329952"/>
              <a:chExt cx="2133599" cy="90543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5AE4D7-9BCF-4048-9377-BEA278370DFE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C2CFB6B-C576-904C-85FD-33B43AFB21EA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871C126-FDD2-C944-BD3B-91DA6FB5559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8D25ED-BA5E-104F-A96E-AC28F6BC5C1D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426381-FC5C-FB4B-9346-E88644072F47}"/>
                </a:ext>
              </a:extLst>
            </p:cNvPr>
            <p:cNvGrpSpPr/>
            <p:nvPr/>
          </p:nvGrpSpPr>
          <p:grpSpPr>
            <a:xfrm>
              <a:off x="6151998" y="2148409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D7DC209-887F-634F-AA74-43FDF8DFB09D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6353BFF-E1CA-3746-A2A4-78D29BC74B6F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B5D581B-BFF5-CC4D-BEB2-63A2E6F62B01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B4CCEFD-2B4C-E041-B549-716CBA69B4C5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9AB724-0F1F-A242-BBC0-9253BD0DEA8C}"/>
                </a:ext>
              </a:extLst>
            </p:cNvPr>
            <p:cNvCxnSpPr>
              <a:cxnSpLocks/>
            </p:cNvCxnSpPr>
            <p:nvPr/>
          </p:nvCxnSpPr>
          <p:spPr>
            <a:xfrm>
              <a:off x="8285596" y="260112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011324-05C7-D241-9F94-657F7A2F7B90}"/>
                </a:ext>
              </a:extLst>
            </p:cNvPr>
            <p:cNvSpPr txBox="1"/>
            <p:nvPr/>
          </p:nvSpPr>
          <p:spPr>
            <a:xfrm>
              <a:off x="8644189" y="2416459"/>
              <a:ext cx="543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7A58A1-3307-D24F-B121-438FE835D656}"/>
              </a:ext>
            </a:extLst>
          </p:cNvPr>
          <p:cNvSpPr txBox="1"/>
          <p:nvPr/>
        </p:nvSpPr>
        <p:spPr>
          <a:xfrm>
            <a:off x="1702177" y="3903118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1234n</a:t>
            </a:r>
            <a:endParaRPr lang="en-US" sz="5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986183-ACBC-3247-9E35-D1BB3845688B}"/>
              </a:ext>
            </a:extLst>
          </p:cNvPr>
          <p:cNvSpPr txBox="1"/>
          <p:nvPr/>
        </p:nvSpPr>
        <p:spPr>
          <a:xfrm>
            <a:off x="1702177" y="5025784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4321n</a:t>
            </a:r>
            <a:endParaRPr lang="en-US" sz="5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159BA-C032-5641-88BE-E50CDDD7B35E}"/>
              </a:ext>
            </a:extLst>
          </p:cNvPr>
          <p:cNvSpPr txBox="1"/>
          <p:nvPr/>
        </p:nvSpPr>
        <p:spPr>
          <a:xfrm>
            <a:off x="288485" y="41339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CEE3C-DAD5-6148-A4D7-602B49179935}"/>
              </a:ext>
            </a:extLst>
          </p:cNvPr>
          <p:cNvSpPr txBox="1"/>
          <p:nvPr/>
        </p:nvSpPr>
        <p:spPr>
          <a:xfrm>
            <a:off x="287888" y="5230049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23D288-387A-7A4C-8D70-DDD1A2FA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r="5934" b="7944"/>
          <a:stretch/>
        </p:blipFill>
        <p:spPr>
          <a:xfrm>
            <a:off x="7234519" y="28362"/>
            <a:ext cx="1770986" cy="1764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C2C57B-36AA-AF41-A9EE-685A2B36F9E3}"/>
              </a:ext>
            </a:extLst>
          </p:cNvPr>
          <p:cNvSpPr txBox="1"/>
          <p:nvPr/>
        </p:nvSpPr>
        <p:spPr>
          <a:xfrm>
            <a:off x="3320049" y="6086689"/>
            <a:ext cx="432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Reversing node, not values in the nodes</a:t>
            </a:r>
          </a:p>
        </p:txBody>
      </p:sp>
    </p:spTree>
    <p:extLst>
      <p:ext uri="{BB962C8B-B14F-4D97-AF65-F5344CB8AC3E}">
        <p14:creationId xmlns:p14="http://schemas.microsoft.com/office/powerpoint/2010/main" val="30946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6" grpId="0"/>
      <p:bldP spid="47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950250" y="2518192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Walk to the far end and work backward from there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2485894" y="34780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</a:rPr>
              <a:t>Sounds familiar?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9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1984592" y="4918664"/>
            <a:ext cx="5174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5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9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2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3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25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7E20-AE13-704A-AF5C-A0B0FD2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44" y="2022119"/>
            <a:ext cx="6727311" cy="339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86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950250" y="2518192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Walk to the far end and work backward from there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8ECC8-416D-B243-B96D-DF131631DAAF}"/>
              </a:ext>
            </a:extLst>
          </p:cNvPr>
          <p:cNvSpPr/>
          <p:nvPr/>
        </p:nvSpPr>
        <p:spPr>
          <a:xfrm>
            <a:off x="950250" y="4135207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Binary Tree Traversal (post-order)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E7527-52D0-C449-8AE8-6318CACEDD26}"/>
              </a:ext>
            </a:extLst>
          </p:cNvPr>
          <p:cNvSpPr txBox="1"/>
          <p:nvPr/>
        </p:nvSpPr>
        <p:spPr>
          <a:xfrm>
            <a:off x="2360822" y="4892982"/>
            <a:ext cx="480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Depth-First Search (DFS)</a:t>
            </a:r>
          </a:p>
        </p:txBody>
      </p:sp>
    </p:spTree>
    <p:extLst>
      <p:ext uri="{BB962C8B-B14F-4D97-AF65-F5344CB8AC3E}">
        <p14:creationId xmlns:p14="http://schemas.microsoft.com/office/powerpoint/2010/main" val="31624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AD0BD-6C61-EE4C-B215-AE2896FC6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73707" cy="12395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Answer the following question?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Why are there two ways to reverse a linked list?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Are these two ways really that different?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1F529-5BAF-5646-987D-FA17C2A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615766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F45E62-7C6D-394A-B477-81050EE0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 earth…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40520-12FE-A344-9D9D-58972340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52" y="371511"/>
            <a:ext cx="4514458" cy="538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7B88FB-3EC3-2349-90B3-2D63D94FF140}"/>
              </a:ext>
            </a:extLst>
          </p:cNvPr>
          <p:cNvSpPr/>
          <p:nvPr/>
        </p:nvSpPr>
        <p:spPr>
          <a:xfrm>
            <a:off x="4003164" y="5820204"/>
            <a:ext cx="4852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https://medium.com/outco/reversing-a-linked-list-easy-as-1-2-3-560fbffe2088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8BB51-CE1F-204B-853A-9659024C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9" y="1821555"/>
            <a:ext cx="7449335" cy="451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FB9D3-0013-2144-9C00-5EEA886C8EC0}"/>
              </a:ext>
            </a:extLst>
          </p:cNvPr>
          <p:cNvSpPr/>
          <p:nvPr/>
        </p:nvSpPr>
        <p:spPr>
          <a:xfrm>
            <a:off x="1451052" y="3167390"/>
            <a:ext cx="6178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What’s the use of reversing a linked list?</a:t>
            </a:r>
          </a:p>
        </p:txBody>
      </p:sp>
    </p:spTree>
    <p:extLst>
      <p:ext uri="{BB962C8B-B14F-4D97-AF65-F5344CB8AC3E}">
        <p14:creationId xmlns:p14="http://schemas.microsoft.com/office/powerpoint/2010/main" val="21151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E0635-2557-7E47-81DA-0E39DB212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692" y="2356538"/>
            <a:ext cx="4558145" cy="89335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Two Implementations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7CD9C-A787-6543-BBDB-6768CCB2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Reversal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C2DF876-8CBA-AC44-B904-96F805C23431}"/>
              </a:ext>
            </a:extLst>
          </p:cNvPr>
          <p:cNvSpPr txBox="1">
            <a:spLocks/>
          </p:cNvSpPr>
          <p:nvPr/>
        </p:nvSpPr>
        <p:spPr>
          <a:xfrm>
            <a:off x="4330001" y="3528676"/>
            <a:ext cx="3030119" cy="8933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dirty="0">
                <a:solidFill>
                  <a:srgbClr val="00B050"/>
                </a:solidFill>
              </a:rPr>
              <a:t>One Algorithm  </a:t>
            </a:r>
          </a:p>
          <a:p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FF32C-6CB2-6346-B25D-366954B0223D}"/>
              </a:ext>
            </a:extLst>
          </p:cNvPr>
          <p:cNvSpPr txBox="1"/>
          <p:nvPr/>
        </p:nvSpPr>
        <p:spPr>
          <a:xfrm>
            <a:off x="1414020" y="317683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forward / backward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76FD4-499A-1E49-861F-A993B538F5F6}"/>
              </a:ext>
            </a:extLst>
          </p:cNvPr>
          <p:cNvSpPr txBox="1"/>
          <p:nvPr/>
        </p:nvSpPr>
        <p:spPr>
          <a:xfrm>
            <a:off x="5485750" y="4237363"/>
            <a:ext cx="315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Swap every node to </a:t>
            </a:r>
            <a:r>
              <a:rPr lang="en-US" i="1" dirty="0">
                <a:solidFill>
                  <a:srgbClr val="FFC000"/>
                </a:solidFill>
              </a:rPr>
              <a:t>(either)</a:t>
            </a:r>
            <a:r>
              <a:rPr lang="en-US" i="1" dirty="0">
                <a:solidFill>
                  <a:srgbClr val="00B050"/>
                </a:solidFill>
              </a:rPr>
              <a:t>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12BB4-B562-CB4C-BCA2-CF2DB9D4FF01}"/>
              </a:ext>
            </a:extLst>
          </p:cNvPr>
          <p:cNvSpPr txBox="1"/>
          <p:nvPr/>
        </p:nvSpPr>
        <p:spPr>
          <a:xfrm>
            <a:off x="1414020" y="3176833"/>
            <a:ext cx="199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iterative / recursive</a:t>
            </a:r>
          </a:p>
        </p:txBody>
      </p:sp>
    </p:spTree>
    <p:extLst>
      <p:ext uri="{BB962C8B-B14F-4D97-AF65-F5344CB8AC3E}">
        <p14:creationId xmlns:p14="http://schemas.microsoft.com/office/powerpoint/2010/main" val="26872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5" grpId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4660" y="1552462"/>
            <a:ext cx="5260728" cy="57284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How did we do this for Array?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97D03-2E78-D342-96FD-C852F1EE111B}"/>
              </a:ext>
            </a:extLst>
          </p:cNvPr>
          <p:cNvSpPr/>
          <p:nvPr/>
        </p:nvSpPr>
        <p:spPr>
          <a:xfrm>
            <a:off x="246178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6057A-0A1E-4743-8940-4C0D32F620E5}"/>
              </a:ext>
            </a:extLst>
          </p:cNvPr>
          <p:cNvSpPr/>
          <p:nvPr/>
        </p:nvSpPr>
        <p:spPr>
          <a:xfrm>
            <a:off x="305345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120C1-FD72-C54B-8900-3131C54B1142}"/>
              </a:ext>
            </a:extLst>
          </p:cNvPr>
          <p:cNvSpPr/>
          <p:nvPr/>
        </p:nvSpPr>
        <p:spPr>
          <a:xfrm>
            <a:off x="364512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3B4F83-CFD9-FE43-B30C-49F0DF8C6087}"/>
              </a:ext>
            </a:extLst>
          </p:cNvPr>
          <p:cNvSpPr/>
          <p:nvPr/>
        </p:nvSpPr>
        <p:spPr>
          <a:xfrm>
            <a:off x="423679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D0C0A-CDD8-9F48-AAAA-14B5BD038C37}"/>
              </a:ext>
            </a:extLst>
          </p:cNvPr>
          <p:cNvSpPr/>
          <p:nvPr/>
        </p:nvSpPr>
        <p:spPr>
          <a:xfrm>
            <a:off x="482846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C523-52BA-1946-A8AC-4D6D7B3C7FA1}"/>
              </a:ext>
            </a:extLst>
          </p:cNvPr>
          <p:cNvSpPr/>
          <p:nvPr/>
        </p:nvSpPr>
        <p:spPr>
          <a:xfrm>
            <a:off x="542013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D2D0D-6008-4947-B2AF-4A1D443D1427}"/>
              </a:ext>
            </a:extLst>
          </p:cNvPr>
          <p:cNvSpPr/>
          <p:nvPr/>
        </p:nvSpPr>
        <p:spPr>
          <a:xfrm>
            <a:off x="6011801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86BB17F-4682-8849-B503-B566A961223A}"/>
              </a:ext>
            </a:extLst>
          </p:cNvPr>
          <p:cNvCxnSpPr>
            <a:stCxn id="6" idx="2"/>
            <a:endCxn id="12" idx="2"/>
          </p:cNvCxnSpPr>
          <p:nvPr/>
        </p:nvCxnSpPr>
        <p:spPr>
          <a:xfrm rot="16200000" flipH="1">
            <a:off x="4532627" y="2080973"/>
            <a:ext cx="12700" cy="3550017"/>
          </a:xfrm>
          <a:prstGeom prst="bentConnector3">
            <a:avLst>
              <a:gd name="adj1" fmla="val 4546394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DECE362-E341-BD4A-A93D-47094E504F6D}"/>
              </a:ext>
            </a:extLst>
          </p:cNvPr>
          <p:cNvCxnSpPr>
            <a:cxnSpLocks/>
            <a:stCxn id="7" idx="2"/>
            <a:endCxn id="11" idx="2"/>
          </p:cNvCxnSpPr>
          <p:nvPr/>
        </p:nvCxnSpPr>
        <p:spPr>
          <a:xfrm rot="16200000" flipH="1">
            <a:off x="4532629" y="2672642"/>
            <a:ext cx="12700" cy="2366680"/>
          </a:xfrm>
          <a:prstGeom prst="bentConnector3">
            <a:avLst>
              <a:gd name="adj1" fmla="val 6624740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A27F81F-CD05-194D-9E14-362DEC95B9D9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 rot="16200000" flipH="1">
            <a:off x="4532629" y="3264312"/>
            <a:ext cx="12700" cy="1183340"/>
          </a:xfrm>
          <a:prstGeom prst="bentConnector3">
            <a:avLst>
              <a:gd name="adj1" fmla="val 9593819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119929B-47F2-9E4F-B188-FF9ABC7553A4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19611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4185" y="1724169"/>
            <a:ext cx="7162873" cy="57284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Can we apply this to Single Linked List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F2613B-9F38-324D-9A24-4821D5AEA893}"/>
              </a:ext>
            </a:extLst>
          </p:cNvPr>
          <p:cNvGrpSpPr/>
          <p:nvPr/>
        </p:nvGrpSpPr>
        <p:grpSpPr>
          <a:xfrm>
            <a:off x="388761" y="3050430"/>
            <a:ext cx="8366477" cy="2269266"/>
            <a:chOff x="714931" y="3127809"/>
            <a:chExt cx="8366477" cy="22692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0BB7B-6C38-764E-855D-591CA8FA3AD6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C38B5-C71D-794F-BAD9-D58C8C5223EE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BD8547-0226-CA42-A7E4-8D6170F6B1F7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920867-4AAD-D940-B56B-0AED8744915A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4CCD6F-F80E-B44B-A54D-6742DC249FB3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FFCD23-9523-D745-9520-51D6E0DCD0A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1F34FC-0680-3E41-9A98-B4F31342DFB0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C2B82F-8F83-794A-AC20-0C6376301AA3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166975-D59D-1A45-B4FC-17BD3B50B87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2415FD-ADE0-8A48-935D-53ED976A1A25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48D8C3-5178-C748-B274-68889E1A5C2D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08789-DC65-824D-99A9-930658D0087A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F4E3B-063B-7740-8D2E-5B3C94DFF13E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8158CE-6C14-2341-A000-94C38BEDD911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D32A45-B3E4-574E-BB72-F893994C5748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A40A74-800F-714A-9F6A-7931805E55D6}"/>
                </a:ext>
              </a:extLst>
            </p:cNvPr>
            <p:cNvCxnSpPr>
              <a:cxnSpLocks/>
              <a:stCxn id="31" idx="3"/>
              <a:endCxn id="15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0E078-A8F6-1F45-8862-7B554783AFCC}"/>
                </a:ext>
              </a:extLst>
            </p:cNvPr>
            <p:cNvCxnSpPr>
              <a:cxnSpLocks/>
              <a:stCxn id="34" idx="3"/>
              <a:endCxn id="16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D38DAB-B68D-A947-B8B0-A6DB9F328BD0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CB85BE-7335-9545-BD64-094949CFB8B4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A6311-45FA-7149-AEFB-CADFBDC76FA2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DA05E3-8968-6741-9605-8A1BFD509EFE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894F04-016C-964E-B0FD-01334ADEC8E9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245F2D-6E23-9F4B-A3AB-8B3120359433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EA46AD-43EC-5C41-901B-18DDDDC08DBA}"/>
                </a:ext>
              </a:extLst>
            </p:cNvPr>
            <p:cNvCxnSpPr>
              <a:cxnSpLocks/>
              <a:stCxn id="39" idx="2"/>
              <a:endCxn id="28" idx="0"/>
            </p:cNvCxnSpPr>
            <p:nvPr/>
          </p:nvCxnSpPr>
          <p:spPr>
            <a:xfrm flipH="1">
              <a:off x="1084529" y="3497141"/>
              <a:ext cx="6920" cy="84899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C17CA18-E3BB-524E-B2C4-A6D6329A76F7}"/>
                </a:ext>
              </a:extLst>
            </p:cNvPr>
            <p:cNvGrpSpPr/>
            <p:nvPr/>
          </p:nvGrpSpPr>
          <p:grpSpPr>
            <a:xfrm>
              <a:off x="8420708" y="4637490"/>
              <a:ext cx="660700" cy="759585"/>
              <a:chOff x="8420708" y="4637490"/>
              <a:chExt cx="660700" cy="75958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45FE9F-8C1C-F544-B86C-ADAC6A03813C}"/>
                  </a:ext>
                </a:extLst>
              </p:cNvPr>
              <p:cNvSpPr txBox="1"/>
              <p:nvPr/>
            </p:nvSpPr>
            <p:spPr>
              <a:xfrm>
                <a:off x="8547287" y="5027743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660B542C-1831-704B-A583-FC27B75FF0FA}"/>
                  </a:ext>
                </a:extLst>
              </p:cNvPr>
              <p:cNvCxnSpPr>
                <a:stCxn id="25" idx="3"/>
                <a:endCxn id="42" idx="0"/>
              </p:cNvCxnSpPr>
              <p:nvPr/>
            </p:nvCxnSpPr>
            <p:spPr>
              <a:xfrm>
                <a:off x="8420708" y="4637490"/>
                <a:ext cx="393640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3923EB-3DB8-6A46-9CE9-5F9CEB308C19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9910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821A0E-E5A7-7F42-8F92-A688B6B1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10" y="1195783"/>
            <a:ext cx="3968594" cy="265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Two ways to do it:</a:t>
            </a:r>
          </a:p>
          <a:p>
            <a:endParaRPr lang="en-US" sz="3200" dirty="0"/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Iterative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ACB38-A832-9B46-9DEB-86249968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3" y="2373007"/>
            <a:ext cx="3730230" cy="370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B45382-300B-9846-ABE8-0CC84D9C5CFB}"/>
              </a:ext>
            </a:extLst>
          </p:cNvPr>
          <p:cNvSpPr/>
          <p:nvPr/>
        </p:nvSpPr>
        <p:spPr>
          <a:xfrm>
            <a:off x="3780149" y="6168373"/>
            <a:ext cx="3577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https://www.geeksforgeeks.org/reverse-a-linked-list/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25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Two ways to do it:</a:t>
            </a:r>
          </a:p>
          <a:p>
            <a:endParaRPr lang="en-US" sz="3200" dirty="0"/>
          </a:p>
          <a:p>
            <a:pPr lvl="1"/>
            <a:r>
              <a:rPr lang="en-US" sz="2800" dirty="0"/>
              <a:t>Iterative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48DA-6E16-FC47-B2F2-536E2683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4" y="2517201"/>
            <a:ext cx="5071951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3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AD0BD-6C61-EE4C-B215-AE2896FC6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73707" cy="31463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Answer the following question?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1F529-5BAF-5646-987D-FA17C2A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CBF6F-3DF8-0247-A8BA-98DB75871C0B}"/>
              </a:ext>
            </a:extLst>
          </p:cNvPr>
          <p:cNvSpPr/>
          <p:nvPr/>
        </p:nvSpPr>
        <p:spPr>
          <a:xfrm>
            <a:off x="821670" y="2786684"/>
            <a:ext cx="7663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Why are there two ways to reverse a linked list?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D6A42-D94E-F742-8B15-E8431D7CACBD}"/>
              </a:ext>
            </a:extLst>
          </p:cNvPr>
          <p:cNvSpPr/>
          <p:nvPr/>
        </p:nvSpPr>
        <p:spPr>
          <a:xfrm>
            <a:off x="1059848" y="4193091"/>
            <a:ext cx="6752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the two ways really that different?</a:t>
            </a:r>
          </a:p>
        </p:txBody>
      </p:sp>
    </p:spTree>
    <p:extLst>
      <p:ext uri="{BB962C8B-B14F-4D97-AF65-F5344CB8AC3E}">
        <p14:creationId xmlns:p14="http://schemas.microsoft.com/office/powerpoint/2010/main" val="25202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2286000" y="35972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1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14700</TotalTime>
  <Words>854</Words>
  <Application>Microsoft Macintosh PowerPoint</Application>
  <PresentationFormat>On-screen Show (4:3)</PresentationFormat>
  <Paragraphs>296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PowerPoint Presentation</vt:lpstr>
      <vt:lpstr>Special Topic</vt:lpstr>
      <vt:lpstr>Possible Solution</vt:lpstr>
      <vt:lpstr>Possible Solution</vt:lpstr>
      <vt:lpstr>Reverse A Linked List</vt:lpstr>
      <vt:lpstr>Reverse A Linked List</vt:lpstr>
      <vt:lpstr>Goals</vt:lpstr>
      <vt:lpstr>Reverse A Linked List</vt:lpstr>
      <vt:lpstr>An Idea</vt:lpstr>
      <vt:lpstr>Demo 1:</vt:lpstr>
      <vt:lpstr>Demo 3</vt:lpstr>
      <vt:lpstr>Demo 3</vt:lpstr>
      <vt:lpstr>Demo 3</vt:lpstr>
      <vt:lpstr>Reverse A Linked List</vt:lpstr>
      <vt:lpstr>Reverse A Linked List</vt:lpstr>
      <vt:lpstr>Demo 4</vt:lpstr>
      <vt:lpstr>Demo 4</vt:lpstr>
      <vt:lpstr>Demo 4</vt:lpstr>
      <vt:lpstr>Reverse A Linked List</vt:lpstr>
      <vt:lpstr>Reverse A Linked List</vt:lpstr>
      <vt:lpstr>Demo 4</vt:lpstr>
      <vt:lpstr>Demo 4</vt:lpstr>
      <vt:lpstr>Demo 4</vt:lpstr>
      <vt:lpstr>Demo 4</vt:lpstr>
      <vt:lpstr>Reverse Linked List</vt:lpstr>
      <vt:lpstr>Reverse Linked List</vt:lpstr>
      <vt:lpstr>Reverse Linked List</vt:lpstr>
      <vt:lpstr>Reverse A single Linked List</vt:lpstr>
      <vt:lpstr>Reverse A single Linked List</vt:lpstr>
      <vt:lpstr>Recursive Linked List Print</vt:lpstr>
      <vt:lpstr>Recursive Linked List Print</vt:lpstr>
      <vt:lpstr>Reverse A single Linked List</vt:lpstr>
      <vt:lpstr>Goals</vt:lpstr>
      <vt:lpstr>Why on earth…</vt:lpstr>
      <vt:lpstr>Single Linked List Reversal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957</cp:revision>
  <cp:lastPrinted>2016-02-10T20:19:12Z</cp:lastPrinted>
  <dcterms:created xsi:type="dcterms:W3CDTF">2014-10-14T00:51:43Z</dcterms:created>
  <dcterms:modified xsi:type="dcterms:W3CDTF">2020-02-24T05:54:54Z</dcterms:modified>
</cp:coreProperties>
</file>